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18288000" cy="10287000"/>
  <p:notesSz cx="6858000" cy="9144000"/>
  <p:embeddedFontLst>
    <p:embeddedFont>
      <p:font typeface="Open Sans 1" panose="020B0604020202020204" charset="0"/>
      <p:regular r:id="rId9"/>
    </p:embeddedFont>
    <p:embeddedFont>
      <p:font typeface="Open Sans 1 Bold" panose="020B0604020202020204" charset="0"/>
      <p:regular r:id="rId10"/>
    </p:embeddedFont>
    <p:embeddedFont>
      <p:font typeface="Open Sans 1 Italics" panose="020B0604020202020204" charset="0"/>
      <p:regular r:id="rId11"/>
    </p:embeddedFont>
    <p:embeddedFont>
      <p:font typeface="Open Sans 2" panose="020B0604020202020204" charset="0"/>
      <p:regular r:id="rId12"/>
    </p:embeddedFont>
    <p:embeddedFont>
      <p:font typeface="Roboto Condensed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22" autoAdjust="0"/>
  </p:normalViewPr>
  <p:slideViewPr>
    <p:cSldViewPr>
      <p:cViewPr>
        <p:scale>
          <a:sx n="50" d="100"/>
          <a:sy n="50" d="100"/>
        </p:scale>
        <p:origin x="1236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grafische vormgeving, schermopname, ontwerp&#10;&#10;Door AI gegenereerde inhoud is mogelijk onjuist.">
            <a:extLst>
              <a:ext uri="{FF2B5EF4-FFF2-40B4-BE49-F238E27FC236}">
                <a16:creationId xmlns:a16="http://schemas.microsoft.com/office/drawing/2014/main" id="{260B7FAA-EF2E-81C2-AFBF-60F02326B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4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Kinderkunst, tekening, illustratie&#10;&#10;Door AI gegenereerde inhoud is mogelijk onjuist.">
            <a:extLst>
              <a:ext uri="{FF2B5EF4-FFF2-40B4-BE49-F238E27FC236}">
                <a16:creationId xmlns:a16="http://schemas.microsoft.com/office/drawing/2014/main" id="{FE958945-1FF6-774A-B2FD-747CAD1684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ts, Kinderkunst, tekening&#10;&#10;Door AI gegenereerde inhoud is mogelijk onjuist.">
            <a:extLst>
              <a:ext uri="{FF2B5EF4-FFF2-40B4-BE49-F238E27FC236}">
                <a16:creationId xmlns:a16="http://schemas.microsoft.com/office/drawing/2014/main" id="{58766893-E93B-3560-AACE-AAD9E6CEE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8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grafische vormgeving, schermopname, ontwerp&#10;&#10;Door AI gegenereerde inhoud is mogelijk onjuist.">
            <a:extLst>
              <a:ext uri="{FF2B5EF4-FFF2-40B4-BE49-F238E27FC236}">
                <a16:creationId xmlns:a16="http://schemas.microsoft.com/office/drawing/2014/main" id="{587859BF-68C5-A6EC-D64C-19793BA84C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25">
            <a:extLst>
              <a:ext uri="{FF2B5EF4-FFF2-40B4-BE49-F238E27FC236}">
                <a16:creationId xmlns:a16="http://schemas.microsoft.com/office/drawing/2014/main" id="{406CDDF3-422A-5B2C-F2E7-1C84493D640B}"/>
              </a:ext>
            </a:extLst>
          </p:cNvPr>
          <p:cNvSpPr txBox="1"/>
          <p:nvPr/>
        </p:nvSpPr>
        <p:spPr>
          <a:xfrm>
            <a:off x="7477509" y="3262060"/>
            <a:ext cx="10810491" cy="141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70"/>
              </a:lnSpc>
            </a:pPr>
            <a:r>
              <a:rPr lang="en-US" sz="8336" b="1" dirty="0">
                <a:solidFill>
                  <a:srgbClr val="D4145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Session Title</a:t>
            </a:r>
          </a:p>
        </p:txBody>
      </p:sp>
      <p:sp>
        <p:nvSpPr>
          <p:cNvPr id="3" name="TextBox 26">
            <a:extLst>
              <a:ext uri="{FF2B5EF4-FFF2-40B4-BE49-F238E27FC236}">
                <a16:creationId xmlns:a16="http://schemas.microsoft.com/office/drawing/2014/main" id="{29E87B67-7D73-D303-5DB8-7FD090687D2C}"/>
              </a:ext>
            </a:extLst>
          </p:cNvPr>
          <p:cNvSpPr txBox="1"/>
          <p:nvPr/>
        </p:nvSpPr>
        <p:spPr>
          <a:xfrm>
            <a:off x="7477509" y="4543883"/>
            <a:ext cx="10810491" cy="12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76"/>
              </a:lnSpc>
            </a:pPr>
            <a:r>
              <a:rPr lang="en-US" sz="7054" dirty="0">
                <a:solidFill>
                  <a:srgbClr val="2E3192"/>
                </a:solidFill>
                <a:latin typeface="Open Sans 1"/>
                <a:ea typeface="Open Sans 1"/>
                <a:cs typeface="Open Sans 1"/>
                <a:sym typeface="Open Sans 1"/>
              </a:rPr>
              <a:t>Subtitle</a:t>
            </a: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69CE3874-A893-07E5-14AC-149DCD684F9E}"/>
              </a:ext>
            </a:extLst>
          </p:cNvPr>
          <p:cNvSpPr txBox="1"/>
          <p:nvPr/>
        </p:nvSpPr>
        <p:spPr>
          <a:xfrm>
            <a:off x="7477509" y="7025033"/>
            <a:ext cx="7007611" cy="1119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33"/>
              </a:lnSpc>
            </a:pPr>
            <a:r>
              <a:rPr lang="en-US" sz="4573" b="1" dirty="0">
                <a:solidFill>
                  <a:srgbClr val="2E31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Your Name</a:t>
            </a:r>
          </a:p>
          <a:p>
            <a:pPr algn="l">
              <a:lnSpc>
                <a:spcPts val="3337"/>
              </a:lnSpc>
            </a:pPr>
            <a:r>
              <a:rPr lang="en-US" sz="2758" dirty="0">
                <a:solidFill>
                  <a:srgbClr val="2E3192"/>
                </a:solidFill>
                <a:latin typeface="Open Sans 1"/>
                <a:ea typeface="Open Sans 1"/>
                <a:cs typeface="Open Sans 1"/>
                <a:sym typeface="Open Sans 1"/>
              </a:rPr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337748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inderkunst, tekening, illustratie&#10;&#10;Door AI gegenereerde inhoud is mogelijk onjuist.">
            <a:extLst>
              <a:ext uri="{FF2B5EF4-FFF2-40B4-BE49-F238E27FC236}">
                <a16:creationId xmlns:a16="http://schemas.microsoft.com/office/drawing/2014/main" id="{18F3751E-6B17-1C43-DBD7-E041EF67C2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93D88DF6-96EE-B7FE-DDBC-F8FCC44BD9E2}"/>
              </a:ext>
            </a:extLst>
          </p:cNvPr>
          <p:cNvSpPr txBox="1"/>
          <p:nvPr/>
        </p:nvSpPr>
        <p:spPr>
          <a:xfrm>
            <a:off x="2448097" y="904875"/>
            <a:ext cx="15839903" cy="141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70"/>
              </a:lnSpc>
            </a:pPr>
            <a:r>
              <a:rPr lang="en-US" sz="8336" b="1" dirty="0">
                <a:solidFill>
                  <a:srgbClr val="D4145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Session Title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9B05DE0-4C76-3611-4BE3-4FDF828C8715}"/>
              </a:ext>
            </a:extLst>
          </p:cNvPr>
          <p:cNvSpPr txBox="1"/>
          <p:nvPr/>
        </p:nvSpPr>
        <p:spPr>
          <a:xfrm>
            <a:off x="2448097" y="3094465"/>
            <a:ext cx="15839903" cy="51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7"/>
              </a:lnSpc>
            </a:pPr>
            <a:r>
              <a:rPr lang="en-US" sz="3937" b="1">
                <a:solidFill>
                  <a:srgbClr val="2E31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Your text goes here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CE5D7D8F-2731-CF71-3993-1E755EEF1AC9}"/>
              </a:ext>
            </a:extLst>
          </p:cNvPr>
          <p:cNvSpPr txBox="1"/>
          <p:nvPr/>
        </p:nvSpPr>
        <p:spPr>
          <a:xfrm>
            <a:off x="2448097" y="3691246"/>
            <a:ext cx="15839903" cy="51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7"/>
              </a:lnSpc>
            </a:pPr>
            <a:r>
              <a:rPr lang="en-US" sz="3937" i="1">
                <a:solidFill>
                  <a:srgbClr val="000000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Your text goes even here if you want</a:t>
            </a:r>
          </a:p>
        </p:txBody>
      </p:sp>
    </p:spTree>
    <p:extLst>
      <p:ext uri="{BB962C8B-B14F-4D97-AF65-F5344CB8AC3E}">
        <p14:creationId xmlns:p14="http://schemas.microsoft.com/office/powerpoint/2010/main" val="283838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6399A-04CF-BFD7-B361-852A984F0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inderkunst, tekening, illustratie&#10;&#10;Door AI gegenereerde inhoud is mogelijk onjuist.">
            <a:extLst>
              <a:ext uri="{FF2B5EF4-FFF2-40B4-BE49-F238E27FC236}">
                <a16:creationId xmlns:a16="http://schemas.microsoft.com/office/drawing/2014/main" id="{93DCD758-15E6-02D1-A831-3BCBFA14AA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9FE2592E-86A7-719C-5592-385A232147E2}"/>
              </a:ext>
            </a:extLst>
          </p:cNvPr>
          <p:cNvSpPr txBox="1"/>
          <p:nvPr/>
        </p:nvSpPr>
        <p:spPr>
          <a:xfrm>
            <a:off x="2448097" y="904875"/>
            <a:ext cx="15839903" cy="141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70"/>
              </a:lnSpc>
            </a:pPr>
            <a:r>
              <a:rPr lang="en-US" sz="8336" b="1" dirty="0">
                <a:solidFill>
                  <a:srgbClr val="D4145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Session Title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845CBD71-D90C-1AFA-204A-DB7FFB7BE90E}"/>
              </a:ext>
            </a:extLst>
          </p:cNvPr>
          <p:cNvSpPr txBox="1"/>
          <p:nvPr/>
        </p:nvSpPr>
        <p:spPr>
          <a:xfrm>
            <a:off x="2448097" y="2942065"/>
            <a:ext cx="5753131" cy="671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2"/>
              </a:lnSpc>
            </a:pPr>
            <a:r>
              <a:rPr lang="en-US" sz="3937" b="1" dirty="0">
                <a:solidFill>
                  <a:srgbClr val="2E31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Your text goes here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1E9B4C96-EC90-ECF0-A5DA-4E19B39F4855}"/>
              </a:ext>
            </a:extLst>
          </p:cNvPr>
          <p:cNvSpPr txBox="1"/>
          <p:nvPr/>
        </p:nvSpPr>
        <p:spPr>
          <a:xfrm>
            <a:off x="2448097" y="3681721"/>
            <a:ext cx="5753131" cy="136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7"/>
              </a:lnSpc>
            </a:pPr>
            <a:r>
              <a:rPr lang="en-US" sz="3537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Your text goes here if you want. Use as much space as needed.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3493406-B164-E5F1-D48B-135050D2EDF4}"/>
              </a:ext>
            </a:extLst>
          </p:cNvPr>
          <p:cNvSpPr txBox="1"/>
          <p:nvPr/>
        </p:nvSpPr>
        <p:spPr>
          <a:xfrm>
            <a:off x="9144000" y="2942065"/>
            <a:ext cx="5753131" cy="671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2"/>
              </a:lnSpc>
            </a:pPr>
            <a:r>
              <a:rPr lang="en-US" sz="3937" b="1">
                <a:solidFill>
                  <a:srgbClr val="2E31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Your text goes here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10EDBD9E-6834-D171-BC26-DF2CD753B0E5}"/>
              </a:ext>
            </a:extLst>
          </p:cNvPr>
          <p:cNvSpPr txBox="1"/>
          <p:nvPr/>
        </p:nvSpPr>
        <p:spPr>
          <a:xfrm>
            <a:off x="9144000" y="3681721"/>
            <a:ext cx="5753131" cy="136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37"/>
              </a:lnSpc>
            </a:pPr>
            <a:r>
              <a:rPr lang="en-US" sz="3537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Your text goes here if you want. Use as much space as needed.</a:t>
            </a:r>
          </a:p>
        </p:txBody>
      </p:sp>
      <p:pic>
        <p:nvPicPr>
          <p:cNvPr id="1026" name="Picture 2" descr="Placeholder Image | Elementor Developers">
            <a:extLst>
              <a:ext uri="{FF2B5EF4-FFF2-40B4-BE49-F238E27FC236}">
                <a16:creationId xmlns:a16="http://schemas.microsoft.com/office/drawing/2014/main" id="{0E4A14C5-2F85-A00F-6E97-4AEA1D07E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27" y="5295900"/>
            <a:ext cx="12410903" cy="39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66045-1842-4717-5DF9-37B037A8D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inderkunst, tekening, illustratie&#10;&#10;Door AI gegenereerde inhoud is mogelijk onjuist.">
            <a:extLst>
              <a:ext uri="{FF2B5EF4-FFF2-40B4-BE49-F238E27FC236}">
                <a16:creationId xmlns:a16="http://schemas.microsoft.com/office/drawing/2014/main" id="{9DB36908-C582-A3F8-F924-622002CA3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26" name="Picture 2" descr="Placeholder Image | Elementor Developers">
            <a:extLst>
              <a:ext uri="{FF2B5EF4-FFF2-40B4-BE49-F238E27FC236}">
                <a16:creationId xmlns:a16="http://schemas.microsoft.com/office/drawing/2014/main" id="{15FB1F40-CC2B-2E44-1813-A7B95164B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-38100"/>
            <a:ext cx="7086600" cy="103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B908656E-6F0D-184D-F89C-D14266C94294}"/>
              </a:ext>
            </a:extLst>
          </p:cNvPr>
          <p:cNvSpPr txBox="1"/>
          <p:nvPr/>
        </p:nvSpPr>
        <p:spPr>
          <a:xfrm>
            <a:off x="2448097" y="904875"/>
            <a:ext cx="15839903" cy="141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70"/>
              </a:lnSpc>
            </a:pPr>
            <a:r>
              <a:rPr lang="en-US" sz="8336" b="1" dirty="0">
                <a:solidFill>
                  <a:srgbClr val="D4145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Session Title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486D537D-05FA-7999-933B-1741B3E0346E}"/>
              </a:ext>
            </a:extLst>
          </p:cNvPr>
          <p:cNvSpPr txBox="1"/>
          <p:nvPr/>
        </p:nvSpPr>
        <p:spPr>
          <a:xfrm>
            <a:off x="2448097" y="2942065"/>
            <a:ext cx="8753303" cy="2757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12"/>
              </a:lnSpc>
            </a:pPr>
            <a:r>
              <a:rPr lang="en-US" sz="3937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Your text goes here</a:t>
            </a:r>
          </a:p>
          <a:p>
            <a:pPr marL="850147" lvl="1" indent="-425073" algn="l">
              <a:lnSpc>
                <a:spcPts val="5512"/>
              </a:lnSpc>
              <a:buFont typeface="Arial"/>
              <a:buChar char="•"/>
            </a:pPr>
            <a:r>
              <a:rPr lang="en-US" sz="3937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And here</a:t>
            </a:r>
          </a:p>
          <a:p>
            <a:pPr marL="850147" lvl="1" indent="-425073" algn="l">
              <a:lnSpc>
                <a:spcPts val="5512"/>
              </a:lnSpc>
              <a:buFont typeface="Arial"/>
              <a:buChar char="•"/>
            </a:pPr>
            <a:r>
              <a:rPr lang="en-US" sz="3937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And here</a:t>
            </a:r>
          </a:p>
          <a:p>
            <a:pPr marL="850147" lvl="1" indent="-425073" algn="l">
              <a:lnSpc>
                <a:spcPts val="5512"/>
              </a:lnSpc>
              <a:buFont typeface="Arial"/>
              <a:buChar char="•"/>
            </a:pPr>
            <a:r>
              <a:rPr lang="en-US" sz="3937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And here</a:t>
            </a:r>
          </a:p>
        </p:txBody>
      </p:sp>
      <p:pic>
        <p:nvPicPr>
          <p:cNvPr id="12" name="Afbeelding 11" descr="Afbeelding met schermopname, paars, zwart, Magenta&#10;&#10;Door AI gegenereerde inhoud is mogelijk onjuist.">
            <a:extLst>
              <a:ext uri="{FF2B5EF4-FFF2-40B4-BE49-F238E27FC236}">
                <a16:creationId xmlns:a16="http://schemas.microsoft.com/office/drawing/2014/main" id="{4DAC0223-159B-C959-AECA-42B343CED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6"/>
          <a:stretch>
            <a:fillRect/>
          </a:stretch>
        </p:blipFill>
        <p:spPr>
          <a:xfrm>
            <a:off x="0" y="9382124"/>
            <a:ext cx="18288000" cy="904875"/>
          </a:xfrm>
          <a:prstGeom prst="rect">
            <a:avLst/>
          </a:prstGeom>
        </p:spPr>
      </p:pic>
      <p:pic>
        <p:nvPicPr>
          <p:cNvPr id="14" name="Afbeelding 13" descr="Afbeelding met duisternis, zwart, ruimte, schermopname&#10;&#10;Door AI gegenereerde inhoud is mogelijk onjuist.">
            <a:extLst>
              <a:ext uri="{FF2B5EF4-FFF2-40B4-BE49-F238E27FC236}">
                <a16:creationId xmlns:a16="http://schemas.microsoft.com/office/drawing/2014/main" id="{D0E1B071-5B22-C4CE-D183-E77CF94E5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0" b="73704"/>
          <a:stretch>
            <a:fillRect/>
          </a:stretch>
        </p:blipFill>
        <p:spPr>
          <a:xfrm>
            <a:off x="12115800" y="0"/>
            <a:ext cx="61722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FB4A-3D39-E5AA-6407-851340C94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inderkunst, tekening, illustratie&#10;&#10;Door AI gegenereerde inhoud is mogelijk onjuist.">
            <a:extLst>
              <a:ext uri="{FF2B5EF4-FFF2-40B4-BE49-F238E27FC236}">
                <a16:creationId xmlns:a16="http://schemas.microsoft.com/office/drawing/2014/main" id="{71F7A712-6E34-0C8B-B7B2-6E3540964F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43575A93-825D-271E-C8CC-B827DB2C2C69}"/>
              </a:ext>
            </a:extLst>
          </p:cNvPr>
          <p:cNvSpPr txBox="1"/>
          <p:nvPr/>
        </p:nvSpPr>
        <p:spPr>
          <a:xfrm>
            <a:off x="2448097" y="904875"/>
            <a:ext cx="15839903" cy="141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70"/>
              </a:lnSpc>
            </a:pPr>
            <a:r>
              <a:rPr lang="en-US" sz="8336" b="1" dirty="0">
                <a:solidFill>
                  <a:srgbClr val="D4145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Session Title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5327BFDB-27AC-14C8-CAD5-CFEF13B8265E}"/>
              </a:ext>
            </a:extLst>
          </p:cNvPr>
          <p:cNvSpPr txBox="1"/>
          <p:nvPr/>
        </p:nvSpPr>
        <p:spPr>
          <a:xfrm>
            <a:off x="2448097" y="2444080"/>
            <a:ext cx="15839903" cy="671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2"/>
              </a:lnSpc>
            </a:pPr>
            <a:r>
              <a:rPr lang="en-US" sz="3937" b="1" dirty="0">
                <a:solidFill>
                  <a:srgbClr val="2E31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Subtitle</a:t>
            </a:r>
          </a:p>
        </p:txBody>
      </p:sp>
      <p:pic>
        <p:nvPicPr>
          <p:cNvPr id="17" name="Picture 2" descr="Placeholder Image | Elementor Developers">
            <a:extLst>
              <a:ext uri="{FF2B5EF4-FFF2-40B4-BE49-F238E27FC236}">
                <a16:creationId xmlns:a16="http://schemas.microsoft.com/office/drawing/2014/main" id="{BF921DC9-430C-2B17-183E-595D7F9A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18297525" cy="66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schermopname, paars, zwart, Magenta&#10;&#10;Door AI gegenereerde inhoud is mogelijk onjuist.">
            <a:extLst>
              <a:ext uri="{FF2B5EF4-FFF2-40B4-BE49-F238E27FC236}">
                <a16:creationId xmlns:a16="http://schemas.microsoft.com/office/drawing/2014/main" id="{07748FFE-8A25-B6AD-7696-03AA3BDA9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6"/>
          <a:stretch>
            <a:fillRect/>
          </a:stretch>
        </p:blipFill>
        <p:spPr>
          <a:xfrm>
            <a:off x="0" y="9382124"/>
            <a:ext cx="18288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2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896BB-DA23-8269-5CC3-B9733E2D8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schets, Kinderkunst, tekening&#10;&#10;Door AI gegenereerde inhoud is mogelijk onjuist.">
            <a:extLst>
              <a:ext uri="{FF2B5EF4-FFF2-40B4-BE49-F238E27FC236}">
                <a16:creationId xmlns:a16="http://schemas.microsoft.com/office/drawing/2014/main" id="{B080B206-0BB0-8CA5-70E1-03DA1AE104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E20A8422-7156-0F88-8779-8FDC348D1E81}"/>
              </a:ext>
            </a:extLst>
          </p:cNvPr>
          <p:cNvSpPr txBox="1"/>
          <p:nvPr/>
        </p:nvSpPr>
        <p:spPr>
          <a:xfrm>
            <a:off x="2448097" y="904875"/>
            <a:ext cx="15839903" cy="141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70"/>
              </a:lnSpc>
            </a:pPr>
            <a:r>
              <a:rPr lang="en-US" sz="8336" b="1" dirty="0">
                <a:solidFill>
                  <a:srgbClr val="D4145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Session Title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2B3AD2B-A6DE-FE2B-D543-8815165E1537}"/>
              </a:ext>
            </a:extLst>
          </p:cNvPr>
          <p:cNvSpPr txBox="1"/>
          <p:nvPr/>
        </p:nvSpPr>
        <p:spPr>
          <a:xfrm>
            <a:off x="2448097" y="3094465"/>
            <a:ext cx="15839903" cy="51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7"/>
              </a:lnSpc>
            </a:pPr>
            <a:r>
              <a:rPr lang="en-US" sz="3937" b="1" dirty="0">
                <a:solidFill>
                  <a:srgbClr val="2E31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Your text goes here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BC0F070-A60B-493E-288C-84792BDE2320}"/>
              </a:ext>
            </a:extLst>
          </p:cNvPr>
          <p:cNvSpPr txBox="1"/>
          <p:nvPr/>
        </p:nvSpPr>
        <p:spPr>
          <a:xfrm>
            <a:off x="2448097" y="3691246"/>
            <a:ext cx="15839903" cy="51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37"/>
              </a:lnSpc>
            </a:pPr>
            <a:r>
              <a:rPr lang="en-US" sz="3937" i="1">
                <a:solidFill>
                  <a:srgbClr val="000000"/>
                </a:solidFill>
                <a:latin typeface="Open Sans 1 Italics"/>
                <a:ea typeface="Open Sans 1 Italics"/>
                <a:cs typeface="Open Sans 1 Italics"/>
                <a:sym typeface="Open Sans 1 Italics"/>
              </a:rPr>
              <a:t>Your text goes even here if you want</a:t>
            </a:r>
          </a:p>
        </p:txBody>
      </p:sp>
    </p:spTree>
    <p:extLst>
      <p:ext uri="{BB962C8B-B14F-4D97-AF65-F5344CB8AC3E}">
        <p14:creationId xmlns:p14="http://schemas.microsoft.com/office/powerpoint/2010/main" val="69970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E70EB-4093-B0FD-1E5A-C46C4C92C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inderkunst, tekening, illustratie&#10;&#10;Door AI gegenereerde inhoud is mogelijk onjuist.">
            <a:extLst>
              <a:ext uri="{FF2B5EF4-FFF2-40B4-BE49-F238E27FC236}">
                <a16:creationId xmlns:a16="http://schemas.microsoft.com/office/drawing/2014/main" id="{000E983C-6CA7-F72A-004C-667C2606EA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EDCD018A-0A4C-BB4F-E62A-993D643C4CFB}"/>
              </a:ext>
            </a:extLst>
          </p:cNvPr>
          <p:cNvSpPr txBox="1"/>
          <p:nvPr/>
        </p:nvSpPr>
        <p:spPr>
          <a:xfrm>
            <a:off x="2448097" y="904875"/>
            <a:ext cx="15839903" cy="141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70"/>
              </a:lnSpc>
            </a:pPr>
            <a:r>
              <a:rPr lang="en-US" sz="8336" b="1" dirty="0">
                <a:solidFill>
                  <a:srgbClr val="D4145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Session Title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C3F57D6-C98C-2DB0-657E-5B63BE8E4A9E}"/>
              </a:ext>
            </a:extLst>
          </p:cNvPr>
          <p:cNvSpPr txBox="1"/>
          <p:nvPr/>
        </p:nvSpPr>
        <p:spPr>
          <a:xfrm>
            <a:off x="2448097" y="2579603"/>
            <a:ext cx="15839903" cy="67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2"/>
              </a:lnSpc>
            </a:pPr>
            <a:r>
              <a:rPr lang="en-US" sz="3937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Font: Open Sans</a:t>
            </a: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835F836A-B424-DECE-D141-FD9CDAE81CC0}"/>
              </a:ext>
            </a:extLst>
          </p:cNvPr>
          <p:cNvGrpSpPr/>
          <p:nvPr/>
        </p:nvGrpSpPr>
        <p:grpSpPr>
          <a:xfrm>
            <a:off x="5438192" y="6730268"/>
            <a:ext cx="2159882" cy="2159882"/>
            <a:chOff x="0" y="0"/>
            <a:chExt cx="361586" cy="361586"/>
          </a:xfrm>
        </p:grpSpPr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B0592398-D882-F193-51A3-72C831C180DE}"/>
                </a:ext>
              </a:extLst>
            </p:cNvPr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D4145A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F336AC0A-F305-D6DD-127D-0945A754FF5C}"/>
                </a:ext>
              </a:extLst>
            </p:cNvPr>
            <p:cNvSpPr txBox="1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23FB1D01-1B02-2824-5186-5CFD0365E97A}"/>
              </a:ext>
            </a:extLst>
          </p:cNvPr>
          <p:cNvGrpSpPr/>
          <p:nvPr/>
        </p:nvGrpSpPr>
        <p:grpSpPr>
          <a:xfrm>
            <a:off x="8428287" y="6730268"/>
            <a:ext cx="2155558" cy="2159882"/>
            <a:chOff x="0" y="0"/>
            <a:chExt cx="360862" cy="361586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51D3C2A2-FC2E-7A69-C712-5CEE793E08FF}"/>
                </a:ext>
              </a:extLst>
            </p:cNvPr>
            <p:cNvSpPr/>
            <p:nvPr/>
          </p:nvSpPr>
          <p:spPr>
            <a:xfrm>
              <a:off x="0" y="0"/>
              <a:ext cx="360862" cy="361586"/>
            </a:xfrm>
            <a:custGeom>
              <a:avLst/>
              <a:gdLst/>
              <a:ahLst/>
              <a:cxnLst/>
              <a:rect l="l" t="t" r="r" b="b"/>
              <a:pathLst>
                <a:path w="360862" h="361586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CCE1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ED2B2082-56E7-F1D4-9DB1-0507640F948D}"/>
                </a:ext>
              </a:extLst>
            </p:cNvPr>
            <p:cNvSpPr txBox="1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13" name="Group 22">
            <a:extLst>
              <a:ext uri="{FF2B5EF4-FFF2-40B4-BE49-F238E27FC236}">
                <a16:creationId xmlns:a16="http://schemas.microsoft.com/office/drawing/2014/main" id="{0194BB93-18C7-4364-866E-75DC90F55A0B}"/>
              </a:ext>
            </a:extLst>
          </p:cNvPr>
          <p:cNvGrpSpPr/>
          <p:nvPr/>
        </p:nvGrpSpPr>
        <p:grpSpPr>
          <a:xfrm>
            <a:off x="2448097" y="6730268"/>
            <a:ext cx="2159882" cy="2159882"/>
            <a:chOff x="0" y="0"/>
            <a:chExt cx="361586" cy="361586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73EBC7DE-626A-8618-B668-6E5049EFCEC3}"/>
                </a:ext>
              </a:extLst>
            </p:cNvPr>
            <p:cNvSpPr/>
            <p:nvPr/>
          </p:nvSpPr>
          <p:spPr>
            <a:xfrm>
              <a:off x="0" y="0"/>
              <a:ext cx="361586" cy="361586"/>
            </a:xfrm>
            <a:custGeom>
              <a:avLst/>
              <a:gdLst/>
              <a:ahLst/>
              <a:cxnLst/>
              <a:rect l="l" t="t" r="r" b="b"/>
              <a:pathLst>
                <a:path w="361586" h="361586">
                  <a:moveTo>
                    <a:pt x="0" y="0"/>
                  </a:moveTo>
                  <a:lnTo>
                    <a:pt x="361586" y="0"/>
                  </a:lnTo>
                  <a:lnTo>
                    <a:pt x="361586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2E319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1D7986AF-DF0E-E8B9-B6D3-96FACDB55D81}"/>
                </a:ext>
              </a:extLst>
            </p:cNvPr>
            <p:cNvSpPr txBox="1"/>
            <p:nvPr/>
          </p:nvSpPr>
          <p:spPr>
            <a:xfrm>
              <a:off x="0" y="-47625"/>
              <a:ext cx="361586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530A46C9-0C84-3828-A1D5-EBBC4405ACCE}"/>
              </a:ext>
            </a:extLst>
          </p:cNvPr>
          <p:cNvGrpSpPr/>
          <p:nvPr/>
        </p:nvGrpSpPr>
        <p:grpSpPr>
          <a:xfrm>
            <a:off x="11414058" y="6730268"/>
            <a:ext cx="2155558" cy="2159882"/>
            <a:chOff x="0" y="0"/>
            <a:chExt cx="360862" cy="3615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70AE02C4-5614-D280-E60E-78C72C4FFA71}"/>
                </a:ext>
              </a:extLst>
            </p:cNvPr>
            <p:cNvSpPr/>
            <p:nvPr/>
          </p:nvSpPr>
          <p:spPr>
            <a:xfrm>
              <a:off x="0" y="0"/>
              <a:ext cx="360862" cy="361586"/>
            </a:xfrm>
            <a:custGeom>
              <a:avLst/>
              <a:gdLst/>
              <a:ahLst/>
              <a:cxnLst/>
              <a:rect l="l" t="t" r="r" b="b"/>
              <a:pathLst>
                <a:path w="360862" h="361586">
                  <a:moveTo>
                    <a:pt x="0" y="0"/>
                  </a:moveTo>
                  <a:lnTo>
                    <a:pt x="360862" y="0"/>
                  </a:lnTo>
                  <a:lnTo>
                    <a:pt x="360862" y="361586"/>
                  </a:lnTo>
                  <a:lnTo>
                    <a:pt x="0" y="361586"/>
                  </a:lnTo>
                  <a:close/>
                </a:path>
              </a:pathLst>
            </a:custGeom>
            <a:solidFill>
              <a:srgbClr val="0E3345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27">
              <a:extLst>
                <a:ext uri="{FF2B5EF4-FFF2-40B4-BE49-F238E27FC236}">
                  <a16:creationId xmlns:a16="http://schemas.microsoft.com/office/drawing/2014/main" id="{C7887A47-601A-570F-B44D-E3381ED1744F}"/>
                </a:ext>
              </a:extLst>
            </p:cNvPr>
            <p:cNvSpPr txBox="1"/>
            <p:nvPr/>
          </p:nvSpPr>
          <p:spPr>
            <a:xfrm>
              <a:off x="0" y="-47625"/>
              <a:ext cx="360862" cy="409211"/>
            </a:xfrm>
            <a:prstGeom prst="rect">
              <a:avLst/>
            </a:prstGeom>
          </p:spPr>
          <p:txBody>
            <a:bodyPr lIns="37594" tIns="37594" rIns="37594" bIns="37594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sp>
        <p:nvSpPr>
          <p:cNvPr id="19" name="TextBox 28">
            <a:extLst>
              <a:ext uri="{FF2B5EF4-FFF2-40B4-BE49-F238E27FC236}">
                <a16:creationId xmlns:a16="http://schemas.microsoft.com/office/drawing/2014/main" id="{8EB995E2-13AF-D6BA-38AD-AE125124FB5B}"/>
              </a:ext>
            </a:extLst>
          </p:cNvPr>
          <p:cNvSpPr txBox="1"/>
          <p:nvPr/>
        </p:nvSpPr>
        <p:spPr>
          <a:xfrm>
            <a:off x="5725657" y="9126561"/>
            <a:ext cx="1576232" cy="441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572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#D4145A</a:t>
            </a: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96DBE534-18E7-3CDF-8073-0502C7A3D4C3}"/>
              </a:ext>
            </a:extLst>
          </p:cNvPr>
          <p:cNvSpPr txBox="1"/>
          <p:nvPr/>
        </p:nvSpPr>
        <p:spPr>
          <a:xfrm>
            <a:off x="8773944" y="9126561"/>
            <a:ext cx="1498033" cy="441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572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#CCE1FF</a:t>
            </a: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id="{FBA665D3-9021-AE03-2F54-FC9B7F8C1D0D}"/>
              </a:ext>
            </a:extLst>
          </p:cNvPr>
          <p:cNvSpPr txBox="1"/>
          <p:nvPr/>
        </p:nvSpPr>
        <p:spPr>
          <a:xfrm>
            <a:off x="2773726" y="9126561"/>
            <a:ext cx="1576233" cy="441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572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#2E3192</a:t>
            </a: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5ABC0CAE-383D-B69E-9C00-706256E37395}"/>
              </a:ext>
            </a:extLst>
          </p:cNvPr>
          <p:cNvSpPr txBox="1"/>
          <p:nvPr/>
        </p:nvSpPr>
        <p:spPr>
          <a:xfrm>
            <a:off x="11760768" y="9126561"/>
            <a:ext cx="1498032" cy="441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572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#0E3345</a:t>
            </a:r>
          </a:p>
        </p:txBody>
      </p:sp>
      <p:sp>
        <p:nvSpPr>
          <p:cNvPr id="23" name="Freeform 32">
            <a:extLst>
              <a:ext uri="{FF2B5EF4-FFF2-40B4-BE49-F238E27FC236}">
                <a16:creationId xmlns:a16="http://schemas.microsoft.com/office/drawing/2014/main" id="{C04F1321-9F07-31DC-DE96-046B652B8CC9}"/>
              </a:ext>
            </a:extLst>
          </p:cNvPr>
          <p:cNvSpPr/>
          <p:nvPr/>
        </p:nvSpPr>
        <p:spPr>
          <a:xfrm>
            <a:off x="2448097" y="3733933"/>
            <a:ext cx="1809495" cy="2423091"/>
          </a:xfrm>
          <a:custGeom>
            <a:avLst/>
            <a:gdLst/>
            <a:ahLst/>
            <a:cxnLst/>
            <a:rect l="l" t="t" r="r" b="b"/>
            <a:pathLst>
              <a:path w="1809495" h="2423091">
                <a:moveTo>
                  <a:pt x="0" y="0"/>
                </a:moveTo>
                <a:lnTo>
                  <a:pt x="1809495" y="0"/>
                </a:lnTo>
                <a:lnTo>
                  <a:pt x="1809495" y="2423091"/>
                </a:lnTo>
                <a:lnTo>
                  <a:pt x="0" y="24230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id="{FF0E7D2E-2245-ACAC-FEF6-3D9B927B5B2C}"/>
              </a:ext>
            </a:extLst>
          </p:cNvPr>
          <p:cNvSpPr txBox="1"/>
          <p:nvPr/>
        </p:nvSpPr>
        <p:spPr>
          <a:xfrm>
            <a:off x="4441183" y="4159182"/>
            <a:ext cx="5229060" cy="98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69"/>
              </a:lnSpc>
            </a:pPr>
            <a:r>
              <a:rPr lang="en-US" sz="5763" b="1" spc="115">
                <a:solidFill>
                  <a:srgbClr val="D4145A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World Workplace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E48F10E4-2469-64E6-7231-759BF4B0122D}"/>
              </a:ext>
            </a:extLst>
          </p:cNvPr>
          <p:cNvSpPr txBox="1"/>
          <p:nvPr/>
        </p:nvSpPr>
        <p:spPr>
          <a:xfrm>
            <a:off x="4420983" y="3819432"/>
            <a:ext cx="1570307" cy="61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12"/>
              </a:lnSpc>
            </a:pPr>
            <a:r>
              <a:rPr lang="en-US" sz="3580" b="1">
                <a:solidFill>
                  <a:srgbClr val="2E3192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IFMA</a:t>
            </a:r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id="{F16C694F-E825-0FEB-B0DD-AC3F0C698494}"/>
              </a:ext>
            </a:extLst>
          </p:cNvPr>
          <p:cNvSpPr txBox="1"/>
          <p:nvPr/>
        </p:nvSpPr>
        <p:spPr>
          <a:xfrm>
            <a:off x="4388922" y="4831179"/>
            <a:ext cx="3903983" cy="98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69"/>
              </a:lnSpc>
            </a:pPr>
            <a:r>
              <a:rPr lang="en-US" sz="5763" b="1" spc="115">
                <a:solidFill>
                  <a:srgbClr val="2E3192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Asia-Pacific</a:t>
            </a:r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id="{62FB71CE-6775-50A1-F10A-48786150A126}"/>
              </a:ext>
            </a:extLst>
          </p:cNvPr>
          <p:cNvSpPr txBox="1"/>
          <p:nvPr/>
        </p:nvSpPr>
        <p:spPr>
          <a:xfrm>
            <a:off x="4420983" y="5757871"/>
            <a:ext cx="3798950" cy="42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9"/>
              </a:lnSpc>
            </a:pPr>
            <a:r>
              <a:rPr lang="en-US" sz="2249" b="1" spc="24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6-7 May 2026 | Hong Kong </a:t>
            </a:r>
          </a:p>
        </p:txBody>
      </p:sp>
    </p:spTree>
    <p:extLst>
      <p:ext uri="{BB962C8B-B14F-4D97-AF65-F5344CB8AC3E}">
        <p14:creationId xmlns:p14="http://schemas.microsoft.com/office/powerpoint/2010/main" val="186118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116</Words>
  <Application>Microsoft Office PowerPoint</Application>
  <PresentationFormat>Aangepast</PresentationFormat>
  <Paragraphs>32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Open Sans 1 Italics</vt:lpstr>
      <vt:lpstr>Roboto Condensed Bold</vt:lpstr>
      <vt:lpstr>Open Sans 2</vt:lpstr>
      <vt:lpstr>Arial</vt:lpstr>
      <vt:lpstr>Open Sans 1</vt:lpstr>
      <vt:lpstr>Open Sans 1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WWAPAC26 Presentation</dc:title>
  <cp:lastModifiedBy>Niels Peters</cp:lastModifiedBy>
  <cp:revision>4</cp:revision>
  <dcterms:created xsi:type="dcterms:W3CDTF">2006-08-16T00:00:00Z</dcterms:created>
  <dcterms:modified xsi:type="dcterms:W3CDTF">2025-10-22T16:41:06Z</dcterms:modified>
  <dc:identifier>DAG2h_a9qI8</dc:identifier>
</cp:coreProperties>
</file>